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35996563"/>
  <p:notesSz cx="666908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117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107"/>
            <a:ext cx="21419979" cy="12532137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6531"/>
            <a:ext cx="18899981" cy="8690834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6448-F4A6-4508-B878-7724071D3F1B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9E61-F473-4D2F-BD55-3DA6DDC38F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4429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6448-F4A6-4508-B878-7724071D3F1B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9E61-F473-4D2F-BD55-3DA6DDC38F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484"/>
            <a:ext cx="5433745" cy="30505423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484"/>
            <a:ext cx="15986234" cy="3050542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6448-F4A6-4508-B878-7724071D3F1B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9E61-F473-4D2F-BD55-3DA6DDC38F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8682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6448-F4A6-4508-B878-7724071D3F1B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9E61-F473-4D2F-BD55-3DA6DDC38F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535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153"/>
            <a:ext cx="21734978" cy="1497356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89377"/>
            <a:ext cx="21734978" cy="7874246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82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82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6448-F4A6-4508-B878-7724071D3F1B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9E61-F473-4D2F-BD55-3DA6DDC38F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2259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2418"/>
            <a:ext cx="10709989" cy="2283948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2418"/>
            <a:ext cx="10709989" cy="2283948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6448-F4A6-4508-B878-7724071D3F1B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9E61-F473-4D2F-BD55-3DA6DDC38F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70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491"/>
            <a:ext cx="21734978" cy="69576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160"/>
            <a:ext cx="10660769" cy="4324584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8744"/>
            <a:ext cx="10660769" cy="1933982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160"/>
            <a:ext cx="10713272" cy="4324584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8744"/>
            <a:ext cx="10713272" cy="1933982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6448-F4A6-4508-B878-7724071D3F1B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9E61-F473-4D2F-BD55-3DA6DDC38F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910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6448-F4A6-4508-B878-7724071D3F1B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9E61-F473-4D2F-BD55-3DA6DDC38F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4393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6448-F4A6-4508-B878-7724071D3F1B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9E61-F473-4D2F-BD55-3DA6DDC38F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5780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771"/>
            <a:ext cx="8127648" cy="839919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2846"/>
            <a:ext cx="12757487" cy="25580891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8969"/>
            <a:ext cx="8127648" cy="20006426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6448-F4A6-4508-B878-7724071D3F1B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9E61-F473-4D2F-BD55-3DA6DDC38F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722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771"/>
            <a:ext cx="8127648" cy="839919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2846"/>
            <a:ext cx="12757487" cy="25580891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8969"/>
            <a:ext cx="8127648" cy="20006426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6448-F4A6-4508-B878-7724071D3F1B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9E61-F473-4D2F-BD55-3DA6DDC38F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7762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491"/>
            <a:ext cx="21734978" cy="6957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2418"/>
            <a:ext cx="21734978" cy="228394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3489"/>
            <a:ext cx="5669994" cy="19164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D36448-F4A6-4508-B878-7724071D3F1B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3489"/>
            <a:ext cx="8504992" cy="19164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3489"/>
            <a:ext cx="5669994" cy="19164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9B9E61-F473-4D2F-BD55-3DA6DDC38F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8798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18603BAC-0868-74F3-AF2E-1B2579E8ED6E}"/>
              </a:ext>
            </a:extLst>
          </p:cNvPr>
          <p:cNvSpPr/>
          <p:nvPr/>
        </p:nvSpPr>
        <p:spPr>
          <a:xfrm rot="10800000" flipV="1">
            <a:off x="-2" y="34708882"/>
            <a:ext cx="25199976" cy="1287681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4800" dirty="0"/>
              <a:t>Dęblin, 16-17 maja 2024 r.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AC763732-BC06-4A79-06D7-C67010FD85D7}"/>
              </a:ext>
            </a:extLst>
          </p:cNvPr>
          <p:cNvSpPr/>
          <p:nvPr/>
        </p:nvSpPr>
        <p:spPr>
          <a:xfrm rot="10800000" flipV="1">
            <a:off x="-2" y="0"/>
            <a:ext cx="25199975" cy="234095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 sz="6600" dirty="0"/>
          </a:p>
        </p:txBody>
      </p:sp>
      <p:pic>
        <p:nvPicPr>
          <p:cNvPr id="1028" name="Picture 4" descr=" - logo">
            <a:extLst>
              <a:ext uri="{FF2B5EF4-FFF2-40B4-BE49-F238E27FC236}">
                <a16:creationId xmlns:a16="http://schemas.microsoft.com/office/drawing/2014/main" id="{DED37F72-A00D-5400-CFE3-8230C07BAC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55" y="70338"/>
            <a:ext cx="2199786" cy="219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id="{4EC95B6B-9525-64F9-6BAA-F797B445DC7A}"/>
              </a:ext>
            </a:extLst>
          </p:cNvPr>
          <p:cNvSpPr txBox="1"/>
          <p:nvPr/>
        </p:nvSpPr>
        <p:spPr>
          <a:xfrm>
            <a:off x="937849" y="88642"/>
            <a:ext cx="218884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6600" b="1" kern="1100" dirty="0">
                <a:solidFill>
                  <a:schemeClr val="bg1"/>
                </a:solidFill>
              </a:rPr>
              <a:t>LSMN 2024</a:t>
            </a:r>
          </a:p>
          <a:p>
            <a:pPr algn="ctr"/>
            <a:r>
              <a:rPr lang="pl-PL" sz="5400" b="1" kern="1100" dirty="0">
                <a:solidFill>
                  <a:schemeClr val="bg1"/>
                </a:solidFill>
              </a:rPr>
              <a:t>LOTNICZE SYMPOZJUM MŁODYCH NAUKOWCÓW 2024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F1245297-5D54-1CBF-4DC5-489A9AF73E0D}"/>
              </a:ext>
            </a:extLst>
          </p:cNvPr>
          <p:cNvSpPr/>
          <p:nvPr/>
        </p:nvSpPr>
        <p:spPr>
          <a:xfrm>
            <a:off x="6250514" y="2775250"/>
            <a:ext cx="125984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pl-PL" altLang="pl-PL" sz="2400" b="1" dirty="0">
                <a:latin typeface="Arial" panose="020B0604020202020204" pitchFamily="34" charset="0"/>
              </a:rPr>
              <a:t>Imię, Nazwisko</a:t>
            </a:r>
          </a:p>
          <a:p>
            <a:pPr algn="ctr">
              <a:spcBef>
                <a:spcPct val="0"/>
              </a:spcBef>
            </a:pPr>
            <a:r>
              <a:rPr lang="pl-PL" altLang="pl-PL" i="1" dirty="0">
                <a:latin typeface="Arial" panose="020B0604020202020204" pitchFamily="34" charset="0"/>
              </a:rPr>
              <a:t>Afiliacja</a:t>
            </a:r>
          </a:p>
          <a:p>
            <a:pPr algn="ctr">
              <a:spcBef>
                <a:spcPct val="0"/>
              </a:spcBef>
            </a:pPr>
            <a:r>
              <a:rPr lang="pl-PL" altLang="pl-PL" dirty="0">
                <a:latin typeface="Arial" panose="020B0604020202020204" pitchFamily="34" charset="0"/>
              </a:rPr>
              <a:t>e-mail </a:t>
            </a:r>
            <a:r>
              <a:rPr lang="en-US" altLang="pl-PL" dirty="0" err="1">
                <a:latin typeface="Arial" panose="020B0604020202020204" pitchFamily="34" charset="0"/>
              </a:rPr>
              <a:t>adres</a:t>
            </a:r>
            <a:endParaRPr lang="en-US" altLang="pl-PL" sz="900" dirty="0">
              <a:latin typeface="Arial" panose="020B0604020202020204" pitchFamily="34" charset="0"/>
            </a:endParaRPr>
          </a:p>
        </p:txBody>
      </p:sp>
      <p:sp>
        <p:nvSpPr>
          <p:cNvPr id="14" name="pole tekstowe 32">
            <a:extLst>
              <a:ext uri="{FF2B5EF4-FFF2-40B4-BE49-F238E27FC236}">
                <a16:creationId xmlns:a16="http://schemas.microsoft.com/office/drawing/2014/main" id="{FA729C2C-38B2-1D79-B0B9-130867A3C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8295" y="4722858"/>
            <a:ext cx="20162838" cy="830995"/>
          </a:xfrm>
          <a:prstGeom prst="rect">
            <a:avLst/>
          </a:prstGeom>
          <a:noFill/>
          <a:ln>
            <a:noFill/>
          </a:ln>
        </p:spPr>
        <p:txBody>
          <a:bodyPr lIns="91438" tIns="45719" rIns="91438" bIns="45719">
            <a:spAutoFit/>
          </a:bodyPr>
          <a:lstStyle>
            <a:lvl1pPr defTabSz="2949575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25463" indent="-201613" defTabSz="2949575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8038" indent="-161925" defTabSz="2949575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1888" indent="-161925" defTabSz="2949575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454150" indent="-161925" defTabSz="2949575"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911350" indent="-161925" defTabSz="2949575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368550" indent="-161925" defTabSz="2949575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825750" indent="-161925" defTabSz="2949575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282950" indent="-161925" defTabSz="2949575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l-PL" altLang="pl-PL" sz="4800" b="1" dirty="0"/>
              <a:t>Tytuł</a:t>
            </a:r>
            <a:endParaRPr lang="pl-PL" altLang="pl-PL" sz="4400" b="1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43BE309-8643-90F3-5EF9-F0DDF7BAC7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39169" y="613923"/>
            <a:ext cx="4374259" cy="111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77365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yw pakietu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</TotalTime>
  <Words>21</Words>
  <Application>Microsoft Office PowerPoint</Application>
  <PresentationFormat>Niestandardowy</PresentationFormat>
  <Paragraphs>7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Ślesicka</dc:creator>
  <cp:lastModifiedBy>Anna Ślesicka</cp:lastModifiedBy>
  <cp:revision>10</cp:revision>
  <cp:lastPrinted>2024-04-10T09:48:44Z</cp:lastPrinted>
  <dcterms:created xsi:type="dcterms:W3CDTF">2024-04-10T06:31:23Z</dcterms:created>
  <dcterms:modified xsi:type="dcterms:W3CDTF">2024-04-12T11:18:35Z</dcterms:modified>
</cp:coreProperties>
</file>